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logger Bold" charset="1" panose="02000506030000020004"/>
      <p:regular r:id="rId23"/>
    </p:embeddedFont>
    <p:embeddedFont>
      <p:font typeface="Source Sans Pro" charset="1" panose="020B0503030403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jpe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6906" y="5261366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95395" y="917434"/>
            <a:ext cx="2680079" cy="5302997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08" r="0" b="-110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795395" y="6590742"/>
            <a:ext cx="2680079" cy="5302997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331" r="0" b="-1331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656156" y="-1417612"/>
            <a:ext cx="2680079" cy="5302997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18" r="0" b="-318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2656156" y="4255696"/>
            <a:ext cx="2680079" cy="5302997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395" r="0" b="-1395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-550761" y="964039"/>
            <a:ext cx="2680079" cy="5302997"/>
            <a:chOff x="0" y="0"/>
            <a:chExt cx="2620010" cy="518414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684" r="0" b="-684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-550761" y="6637347"/>
            <a:ext cx="2680079" cy="5302997"/>
            <a:chOff x="0" y="0"/>
            <a:chExt cx="2620010" cy="518414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87" r="0" b="-1287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64" id="64"/>
          <p:cNvSpPr txBox="true"/>
          <p:nvPr/>
        </p:nvSpPr>
        <p:spPr>
          <a:xfrm rot="0">
            <a:off x="9826906" y="2895476"/>
            <a:ext cx="6138450" cy="20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b="true" sz="7066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ROUTE ASSISTANT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826906" y="5810760"/>
            <a:ext cx="5929070" cy="88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b="true" sz="3058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MOBILE ROUTE DISCOVERY &amp; SHARING APPLICATION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9826906" y="6859570"/>
            <a:ext cx="613845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Ömer Faruk Kaba - 220717044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Esra Yıldız - 220717015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2915" y="365289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37417" y="1796927"/>
            <a:ext cx="3382646" cy="6693146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145" r="0" b="-214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196753" y="1796927"/>
            <a:ext cx="3382646" cy="6693146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865" r="0" b="-1865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142915" y="1806419"/>
            <a:ext cx="6348908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APPLICATION SCREENS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67937" y="4350029"/>
            <a:ext cx="4559194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EXPLORE / HOME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38648" y="4745126"/>
            <a:ext cx="577299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Displays available routes on an interactive map and list view.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Users can browse routes, view basic details, and select a route to see more information.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03292" y="6827291"/>
            <a:ext cx="4559194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ROUTE DETAIL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74003" y="7222388"/>
            <a:ext cx="577299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Displays comprehensive information about a selected route, including an interactive map, route description, distance details, and user comments.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2915" y="365289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37417" y="1796927"/>
            <a:ext cx="3382646" cy="6693146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108" r="0" b="-110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196753" y="1796927"/>
            <a:ext cx="3382646" cy="6693146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395" r="0" b="-1395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142915" y="1806419"/>
            <a:ext cx="6348908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APPLICATION SCREENS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67937" y="4350029"/>
            <a:ext cx="3946902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TRAIL SCREEN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38648" y="4745126"/>
            <a:ext cx="577299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Displays routes created by the user and saved trails.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Users can manage their own routes and quickly access previously explored paths.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67937" y="6827291"/>
            <a:ext cx="3946902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MAP SCREEN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38648" y="7222388"/>
            <a:ext cx="577299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Shows routes near the user’s current location using real-time map data.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Allows users to discover nearby routes easily and quickly.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2915" y="365289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37417" y="1796927"/>
            <a:ext cx="3382646" cy="6693146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686" r="0" b="-168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196753" y="1796927"/>
            <a:ext cx="3382646" cy="6693146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2408" r="0" b="-2408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142915" y="1806419"/>
            <a:ext cx="6348908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APPLICATION SCREENS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67937" y="4350029"/>
            <a:ext cx="4093852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PROFILE SCREEN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38648" y="4745126"/>
            <a:ext cx="577299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Allows users to manage their personal information and view their created routes.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Users can update profile details and monitor their activity within the application.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67937" y="6617741"/>
            <a:ext cx="4093852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MESSAGE SCREEN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38648" y="7012838"/>
            <a:ext cx="577299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Enables real-time communication between users within the platform.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Users can exchange messages related to routes and outdoor activities.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7798" y="-1031822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8" y="0"/>
                </a:lnTo>
                <a:lnTo>
                  <a:pt x="2281398" y="2652790"/>
                </a:lnTo>
                <a:lnTo>
                  <a:pt x="0" y="265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09917" y="-597863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3" y="0"/>
                </a:lnTo>
                <a:lnTo>
                  <a:pt x="2278083" y="2652790"/>
                </a:lnTo>
                <a:lnTo>
                  <a:pt x="0" y="2652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21751" y="3088961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218" y="3650614"/>
            <a:ext cx="11301259" cy="5043187"/>
          </a:xfrm>
          <a:custGeom>
            <a:avLst/>
            <a:gdLst/>
            <a:ahLst/>
            <a:cxnLst/>
            <a:rect r="r" b="b" t="t" l="l"/>
            <a:pathLst>
              <a:path h="5043187" w="11301259">
                <a:moveTo>
                  <a:pt x="0" y="0"/>
                </a:moveTo>
                <a:lnTo>
                  <a:pt x="11301259" y="0"/>
                </a:lnTo>
                <a:lnTo>
                  <a:pt x="11301259" y="5043187"/>
                </a:lnTo>
                <a:lnTo>
                  <a:pt x="0" y="50431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24246" y="1630493"/>
            <a:ext cx="9106161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TESTING &amp; PERFORMANCE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4218" y="8993473"/>
            <a:ext cx="4996510" cy="47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</a:pPr>
            <a:r>
              <a:rPr lang="en-US" b="true" sz="3127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TESTED BY REAL USERS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7798" y="-1031822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8" y="0"/>
                </a:lnTo>
                <a:lnTo>
                  <a:pt x="2281398" y="2652790"/>
                </a:lnTo>
                <a:lnTo>
                  <a:pt x="0" y="265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09917" y="-597863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3" y="0"/>
                </a:lnTo>
                <a:lnTo>
                  <a:pt x="2278083" y="2652790"/>
                </a:lnTo>
                <a:lnTo>
                  <a:pt x="0" y="2652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21751" y="3088961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777" y="3977658"/>
            <a:ext cx="6149752" cy="3742852"/>
          </a:xfrm>
          <a:custGeom>
            <a:avLst/>
            <a:gdLst/>
            <a:ahLst/>
            <a:cxnLst/>
            <a:rect r="r" b="b" t="t" l="l"/>
            <a:pathLst>
              <a:path h="3742852" w="6149752">
                <a:moveTo>
                  <a:pt x="0" y="0"/>
                </a:moveTo>
                <a:lnTo>
                  <a:pt x="6149751" y="0"/>
                </a:lnTo>
                <a:lnTo>
                  <a:pt x="6149751" y="3742852"/>
                </a:lnTo>
                <a:lnTo>
                  <a:pt x="0" y="37428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537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4777" y="3977658"/>
            <a:ext cx="7709880" cy="5069246"/>
          </a:xfrm>
          <a:custGeom>
            <a:avLst/>
            <a:gdLst/>
            <a:ahLst/>
            <a:cxnLst/>
            <a:rect r="r" b="b" t="t" l="l"/>
            <a:pathLst>
              <a:path h="5069246" w="7709880">
                <a:moveTo>
                  <a:pt x="0" y="0"/>
                </a:moveTo>
                <a:lnTo>
                  <a:pt x="7709880" y="0"/>
                </a:lnTo>
                <a:lnTo>
                  <a:pt x="7709880" y="5069247"/>
                </a:lnTo>
                <a:lnTo>
                  <a:pt x="0" y="5069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49801" y="3965567"/>
            <a:ext cx="7908697" cy="5081338"/>
          </a:xfrm>
          <a:custGeom>
            <a:avLst/>
            <a:gdLst/>
            <a:ahLst/>
            <a:cxnLst/>
            <a:rect r="r" b="b" t="t" l="l"/>
            <a:pathLst>
              <a:path h="5081338" w="7908697">
                <a:moveTo>
                  <a:pt x="0" y="0"/>
                </a:moveTo>
                <a:lnTo>
                  <a:pt x="7908696" y="0"/>
                </a:lnTo>
                <a:lnTo>
                  <a:pt x="7908696" y="5081338"/>
                </a:lnTo>
                <a:lnTo>
                  <a:pt x="0" y="5081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24246" y="1630493"/>
            <a:ext cx="9106161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TESTING &amp; PERFORMANCE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4777" y="9231584"/>
            <a:ext cx="4996510" cy="47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</a:pPr>
            <a:r>
              <a:rPr lang="en-US" b="true" sz="3127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LOW LOAD RESULT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49801" y="9231584"/>
            <a:ext cx="4996510" cy="47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</a:pPr>
            <a:r>
              <a:rPr lang="en-US" b="true" sz="3127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MEDIUM LOAD RESULT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7798" y="-1031822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8" y="0"/>
                </a:lnTo>
                <a:lnTo>
                  <a:pt x="2281398" y="2652790"/>
                </a:lnTo>
                <a:lnTo>
                  <a:pt x="0" y="265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09917" y="-597863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3" y="0"/>
                </a:lnTo>
                <a:lnTo>
                  <a:pt x="2278083" y="2652790"/>
                </a:lnTo>
                <a:lnTo>
                  <a:pt x="0" y="2652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21751" y="3088961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777" y="4369969"/>
            <a:ext cx="7803646" cy="4272496"/>
          </a:xfrm>
          <a:custGeom>
            <a:avLst/>
            <a:gdLst/>
            <a:ahLst/>
            <a:cxnLst/>
            <a:rect r="r" b="b" t="t" l="l"/>
            <a:pathLst>
              <a:path h="4272496" w="7803646">
                <a:moveTo>
                  <a:pt x="0" y="0"/>
                </a:moveTo>
                <a:lnTo>
                  <a:pt x="7803645" y="0"/>
                </a:lnTo>
                <a:lnTo>
                  <a:pt x="7803645" y="4272496"/>
                </a:lnTo>
                <a:lnTo>
                  <a:pt x="0" y="42724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369969"/>
            <a:ext cx="6359059" cy="4196979"/>
          </a:xfrm>
          <a:custGeom>
            <a:avLst/>
            <a:gdLst/>
            <a:ahLst/>
            <a:cxnLst/>
            <a:rect r="r" b="b" t="t" l="l"/>
            <a:pathLst>
              <a:path h="4196979" w="6359059">
                <a:moveTo>
                  <a:pt x="0" y="0"/>
                </a:moveTo>
                <a:lnTo>
                  <a:pt x="6359059" y="0"/>
                </a:lnTo>
                <a:lnTo>
                  <a:pt x="6359059" y="4196978"/>
                </a:lnTo>
                <a:lnTo>
                  <a:pt x="0" y="4196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24246" y="1630493"/>
            <a:ext cx="9106161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TESTING &amp;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4777" y="8993473"/>
            <a:ext cx="4996510" cy="47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</a:pPr>
            <a:r>
              <a:rPr lang="en-US" b="true" sz="3127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HIGH LOAD RESULT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8993473"/>
            <a:ext cx="4996510" cy="47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</a:pPr>
            <a:r>
              <a:rPr lang="en-US" b="true" sz="3127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USER-BASED TESTING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7798" y="-1031822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8" y="0"/>
                </a:lnTo>
                <a:lnTo>
                  <a:pt x="2281398" y="2652790"/>
                </a:lnTo>
                <a:lnTo>
                  <a:pt x="0" y="265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09917" y="-597863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3" y="0"/>
                </a:lnTo>
                <a:lnTo>
                  <a:pt x="2278083" y="2652790"/>
                </a:lnTo>
                <a:lnTo>
                  <a:pt x="0" y="2652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21751" y="3088961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777" y="3227855"/>
            <a:ext cx="3304760" cy="5297580"/>
          </a:xfrm>
          <a:custGeom>
            <a:avLst/>
            <a:gdLst/>
            <a:ahLst/>
            <a:cxnLst/>
            <a:rect r="r" b="b" t="t" l="l"/>
            <a:pathLst>
              <a:path h="5297580" w="3304760">
                <a:moveTo>
                  <a:pt x="0" y="0"/>
                </a:moveTo>
                <a:lnTo>
                  <a:pt x="3304759" y="0"/>
                </a:lnTo>
                <a:lnTo>
                  <a:pt x="3304759" y="5297580"/>
                </a:lnTo>
                <a:lnTo>
                  <a:pt x="0" y="52975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24246" y="1630493"/>
            <a:ext cx="9106161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TESTING &amp; PERFORMANCE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6393" y="3966824"/>
            <a:ext cx="4996510" cy="47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</a:pPr>
            <a:r>
              <a:rPr lang="en-US" b="true" sz="3127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OBSERVED METRICS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95617" y="3966824"/>
            <a:ext cx="6865917" cy="47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</a:pPr>
            <a:r>
              <a:rPr lang="en-US" b="true" sz="3127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 PERFORMANCE INTERPRETATION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22627" y="4628658"/>
            <a:ext cx="5772990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REST requests: 177,784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Requests generated during testing and real user usage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Stable request handling without service interruption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088708" y="4628658"/>
            <a:ext cx="5772990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backend successfully handled a high number of requests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</a:t>
            </a: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unexpected downtime observed during testing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System performance remained stable under realistic usage scenarios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424194" y="7729997"/>
            <a:ext cx="4996510" cy="47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7"/>
              </a:lnSpc>
            </a:pPr>
            <a:r>
              <a:rPr lang="en-US" b="true" sz="3127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91248" y="8158595"/>
            <a:ext cx="1089567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testing results indicate that Route Assistant’s backend is capable of handling real-world usage with stable performance and acceptable response times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26868" y="3114773"/>
            <a:ext cx="2921847" cy="3397497"/>
          </a:xfrm>
          <a:custGeom>
            <a:avLst/>
            <a:gdLst/>
            <a:ahLst/>
            <a:cxnLst/>
            <a:rect r="r" b="b" t="t" l="l"/>
            <a:pathLst>
              <a:path h="3397497" w="2921847">
                <a:moveTo>
                  <a:pt x="0" y="0"/>
                </a:moveTo>
                <a:lnTo>
                  <a:pt x="2921847" y="0"/>
                </a:lnTo>
                <a:lnTo>
                  <a:pt x="2921847" y="3397497"/>
                </a:lnTo>
                <a:lnTo>
                  <a:pt x="0" y="339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5919" y="3656252"/>
            <a:ext cx="2917600" cy="3397497"/>
          </a:xfrm>
          <a:custGeom>
            <a:avLst/>
            <a:gdLst/>
            <a:ahLst/>
            <a:cxnLst/>
            <a:rect r="r" b="b" t="t" l="l"/>
            <a:pathLst>
              <a:path h="3397497" w="2917600">
                <a:moveTo>
                  <a:pt x="0" y="0"/>
                </a:moveTo>
                <a:lnTo>
                  <a:pt x="2917600" y="0"/>
                </a:lnTo>
                <a:lnTo>
                  <a:pt x="2917600" y="3397497"/>
                </a:lnTo>
                <a:lnTo>
                  <a:pt x="0" y="339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55956" y="3782602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621321" y="1637911"/>
            <a:ext cx="3653980" cy="7230027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395" r="0" b="-139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555956" y="2326648"/>
            <a:ext cx="7036584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FINAL CONCLUSION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55956" y="4497928"/>
            <a:ext cx="8251200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Route Assistant successfully achieved its initial project objectives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fully functional mobile application was developed using modern technologies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Core features such as route discovery, sharing, and user interaction were implemented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Backend performance and reliability were validated through testing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project demonstrates practical mobile development and backend integration skills</a:t>
            </a:r>
          </a:p>
          <a:p>
            <a:pPr algn="l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03929" y="-186401"/>
            <a:ext cx="3538728" cy="4114800"/>
          </a:xfrm>
          <a:custGeom>
            <a:avLst/>
            <a:gdLst/>
            <a:ahLst/>
            <a:cxnLst/>
            <a:rect r="r" b="b" t="t" l="l"/>
            <a:pathLst>
              <a:path h="4114800" w="3538728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06217" y="469400"/>
            <a:ext cx="3533584" cy="4114800"/>
          </a:xfrm>
          <a:custGeom>
            <a:avLst/>
            <a:gdLst/>
            <a:ahLst/>
            <a:cxnLst/>
            <a:rect r="r" b="b" t="t" l="l"/>
            <a:pathLst>
              <a:path h="4114800" w="3533584">
                <a:moveTo>
                  <a:pt x="0" y="0"/>
                </a:moveTo>
                <a:lnTo>
                  <a:pt x="3533585" y="0"/>
                </a:lnTo>
                <a:lnTo>
                  <a:pt x="3533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992019" y="1028700"/>
            <a:ext cx="4159154" cy="822960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87" r="0" b="-128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350138" y="418615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50138" y="1928549"/>
            <a:ext cx="6793862" cy="20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b="true" sz="7066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WHAT IS ROUTE ASSISTANT?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50138" y="5095875"/>
            <a:ext cx="5312783" cy="37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mobile application for discovering and sharing outdoor routes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can create, view, and explore routes on an interactive map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Community-based platform with profiles, comments, and messaging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Designed for hiking, cycling, and outdoor activities</a:t>
            </a:r>
          </a:p>
          <a:p>
            <a:pPr algn="l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9568" y="3049107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0518" y="1592999"/>
            <a:ext cx="8232089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PROBLEM DEFINITION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0518" y="7078898"/>
            <a:ext cx="352609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Difficulty in finding reliable and well-described outdoor routes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0518" y="5583523"/>
            <a:ext cx="2703699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b="true" sz="8853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01.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81468" y="7078898"/>
            <a:ext cx="352609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Limited route details such as distance, difficulty, and user feedback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1468" y="5583523"/>
            <a:ext cx="2527441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b="true" sz="8853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02.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0439" y="7078898"/>
            <a:ext cx="352609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Existing applications lack strong community interaction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0439" y="5583523"/>
            <a:ext cx="2255042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b="true" sz="8853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03.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71389" y="7078898"/>
            <a:ext cx="352609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cannot easily share their own routes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71389" y="5583523"/>
            <a:ext cx="2583103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b="true" sz="8853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04.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32776" y="2058512"/>
            <a:ext cx="472171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WHY ROUTE ASSISTANT?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32776" y="2463133"/>
            <a:ext cx="5664706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Route Assistant addresses common challenges in outdoor navigation by providing detailed route information and enabling users to share their own experiences through a community-driven platform.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20219" y="-482340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57522" y="-136201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65" y="-853834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7363" y="-507695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13866" y="2993109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973995" y="5423902"/>
            <a:ext cx="3108461" cy="6150625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35" r="0" b="-33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56428" y="5423902"/>
            <a:ext cx="3108461" cy="6150625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5107" t="0" r="-5107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321302" y="4018272"/>
            <a:ext cx="3645395" cy="7213041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78" t="0" r="-178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028700" y="3002634"/>
            <a:ext cx="441885" cy="747375"/>
          </a:xfrm>
          <a:custGeom>
            <a:avLst/>
            <a:gdLst/>
            <a:ahLst/>
            <a:cxnLst/>
            <a:rect r="r" b="b" t="t" l="l"/>
            <a:pathLst>
              <a:path h="747375" w="441885">
                <a:moveTo>
                  <a:pt x="0" y="0"/>
                </a:moveTo>
                <a:lnTo>
                  <a:pt x="441885" y="0"/>
                </a:lnTo>
                <a:lnTo>
                  <a:pt x="441885" y="747375"/>
                </a:lnTo>
                <a:lnTo>
                  <a:pt x="0" y="747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479505" y="3002634"/>
            <a:ext cx="751220" cy="712976"/>
          </a:xfrm>
          <a:custGeom>
            <a:avLst/>
            <a:gdLst/>
            <a:ahLst/>
            <a:cxnLst/>
            <a:rect r="r" b="b" t="t" l="l"/>
            <a:pathLst>
              <a:path h="712976" w="751220">
                <a:moveTo>
                  <a:pt x="0" y="0"/>
                </a:moveTo>
                <a:lnTo>
                  <a:pt x="751220" y="0"/>
                </a:lnTo>
                <a:lnTo>
                  <a:pt x="751220" y="712976"/>
                </a:lnTo>
                <a:lnTo>
                  <a:pt x="0" y="7129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28700" y="6311271"/>
            <a:ext cx="767136" cy="767136"/>
          </a:xfrm>
          <a:custGeom>
            <a:avLst/>
            <a:gdLst/>
            <a:ahLst/>
            <a:cxnLst/>
            <a:rect r="r" b="b" t="t" l="l"/>
            <a:pathLst>
              <a:path h="767136" w="767136">
                <a:moveTo>
                  <a:pt x="0" y="0"/>
                </a:moveTo>
                <a:lnTo>
                  <a:pt x="767136" y="0"/>
                </a:lnTo>
                <a:lnTo>
                  <a:pt x="767136" y="767136"/>
                </a:lnTo>
                <a:lnTo>
                  <a:pt x="0" y="7671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6479505" y="6385406"/>
            <a:ext cx="751220" cy="693000"/>
          </a:xfrm>
          <a:custGeom>
            <a:avLst/>
            <a:gdLst/>
            <a:ahLst/>
            <a:cxnLst/>
            <a:rect r="r" b="b" t="t" l="l"/>
            <a:pathLst>
              <a:path h="693000" w="751220">
                <a:moveTo>
                  <a:pt x="0" y="0"/>
                </a:moveTo>
                <a:lnTo>
                  <a:pt x="751220" y="0"/>
                </a:lnTo>
                <a:lnTo>
                  <a:pt x="751220" y="693001"/>
                </a:lnTo>
                <a:lnTo>
                  <a:pt x="0" y="6930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5843572" y="1132941"/>
            <a:ext cx="6651740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PROJECT AIM &amp; OBJECTIVES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3977356"/>
            <a:ext cx="2930530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EASY TO USE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4391503"/>
            <a:ext cx="4055963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Route Assistant offers a simple and intuitive interface that allows users to explore and create routes with minimal effort.</a:t>
            </a:r>
          </a:p>
          <a:p>
            <a:pPr algn="l">
              <a:lnSpc>
                <a:spcPts val="308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4267793" y="3786856"/>
            <a:ext cx="2991507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EFFICIENT ROUTE MANAGEMENT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651994" y="4450562"/>
            <a:ext cx="3607306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application enables users to easily create, manage, and share routes through an interactive map system.</a:t>
            </a:r>
          </a:p>
          <a:p>
            <a:pPr algn="r">
              <a:lnSpc>
                <a:spcPts val="308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028700" y="7226885"/>
            <a:ext cx="3674065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ACCESSIBLE ANYTIME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8700" y="7641032"/>
            <a:ext cx="2930530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can access route information and explore maps anytime, making outdoor planning more convenient and flexible.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906629" y="7269860"/>
            <a:ext cx="332409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COMMUNITY DRIVEN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47093" y="7674482"/>
            <a:ext cx="3683632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Route Assistant encourages user interaction by allowing comments, profiles, and shared experiences within the platform.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4962" y="-1020721"/>
            <a:ext cx="4509357" cy="5243438"/>
          </a:xfrm>
          <a:custGeom>
            <a:avLst/>
            <a:gdLst/>
            <a:ahLst/>
            <a:cxnLst/>
            <a:rect r="r" b="b" t="t" l="l"/>
            <a:pathLst>
              <a:path h="5243438" w="4509357">
                <a:moveTo>
                  <a:pt x="0" y="0"/>
                </a:moveTo>
                <a:lnTo>
                  <a:pt x="4509356" y="0"/>
                </a:lnTo>
                <a:lnTo>
                  <a:pt x="4509356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70734" y="-185043"/>
            <a:ext cx="4502802" cy="5243438"/>
          </a:xfrm>
          <a:custGeom>
            <a:avLst/>
            <a:gdLst/>
            <a:ahLst/>
            <a:cxnLst/>
            <a:rect r="r" b="b" t="t" l="l"/>
            <a:pathLst>
              <a:path h="5243438" w="4502802">
                <a:moveTo>
                  <a:pt x="0" y="0"/>
                </a:moveTo>
                <a:lnTo>
                  <a:pt x="4502802" y="0"/>
                </a:lnTo>
                <a:lnTo>
                  <a:pt x="4502802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7461" y="2615656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394398" y="1953823"/>
            <a:ext cx="2734590" cy="5410857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35214" t="0" r="-19004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636144" y="2893444"/>
            <a:ext cx="2734590" cy="5410857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36681" t="0" r="-36681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807461" y="1610523"/>
            <a:ext cx="754619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TARGET USERS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07461" y="3284821"/>
            <a:ext cx="3075010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HIKERS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07461" y="3710368"/>
            <a:ext cx="585420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who enjoy hiking and nature walks and need reliable route information.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07461" y="4774731"/>
            <a:ext cx="3075010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CYCLISTS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07461" y="5179353"/>
            <a:ext cx="585420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Cyclists looking for suitable routes with distance and difficulty details.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07461" y="6251106"/>
            <a:ext cx="508779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OUTDOOR ENTHUSIASTS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07461" y="6655728"/>
            <a:ext cx="585420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People who enjoy outdoor activities and discovering new places.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07461" y="7718420"/>
            <a:ext cx="3625193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AMATEUR EXPLORERS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07461" y="8123042"/>
            <a:ext cx="585420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who want to explore unfamiliar routes safely and efficiently.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17203" y="3227029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227" y="-733938"/>
            <a:ext cx="4509357" cy="5243438"/>
          </a:xfrm>
          <a:custGeom>
            <a:avLst/>
            <a:gdLst/>
            <a:ahLst/>
            <a:cxnLst/>
            <a:rect r="r" b="b" t="t" l="l"/>
            <a:pathLst>
              <a:path h="5243438" w="4509357">
                <a:moveTo>
                  <a:pt x="0" y="0"/>
                </a:moveTo>
                <a:lnTo>
                  <a:pt x="4509357" y="0"/>
                </a:lnTo>
                <a:lnTo>
                  <a:pt x="4509357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740"/>
            <a:ext cx="4502802" cy="5243438"/>
          </a:xfrm>
          <a:custGeom>
            <a:avLst/>
            <a:gdLst/>
            <a:ahLst/>
            <a:cxnLst/>
            <a:rect r="r" b="b" t="t" l="l"/>
            <a:pathLst>
              <a:path h="5243438" w="4502802">
                <a:moveTo>
                  <a:pt x="0" y="0"/>
                </a:moveTo>
                <a:lnTo>
                  <a:pt x="4502802" y="0"/>
                </a:lnTo>
                <a:lnTo>
                  <a:pt x="4502802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425" y="5968649"/>
            <a:ext cx="780314" cy="1021840"/>
          </a:xfrm>
          <a:custGeom>
            <a:avLst/>
            <a:gdLst/>
            <a:ahLst/>
            <a:cxnLst/>
            <a:rect r="r" b="b" t="t" l="l"/>
            <a:pathLst>
              <a:path h="1021840" w="780314">
                <a:moveTo>
                  <a:pt x="0" y="0"/>
                </a:moveTo>
                <a:lnTo>
                  <a:pt x="780314" y="0"/>
                </a:lnTo>
                <a:lnTo>
                  <a:pt x="780314" y="1021840"/>
                </a:lnTo>
                <a:lnTo>
                  <a:pt x="0" y="10218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1693" y="3227029"/>
            <a:ext cx="8095540" cy="5407039"/>
          </a:xfrm>
          <a:custGeom>
            <a:avLst/>
            <a:gdLst/>
            <a:ahLst/>
            <a:cxnLst/>
            <a:rect r="r" b="b" t="t" l="l"/>
            <a:pathLst>
              <a:path h="5407039" w="8095540">
                <a:moveTo>
                  <a:pt x="0" y="0"/>
                </a:moveTo>
                <a:lnTo>
                  <a:pt x="8095540" y="0"/>
                </a:lnTo>
                <a:lnTo>
                  <a:pt x="8095540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90425" y="3630785"/>
            <a:ext cx="839292" cy="959191"/>
          </a:xfrm>
          <a:custGeom>
            <a:avLst/>
            <a:gdLst/>
            <a:ahLst/>
            <a:cxnLst/>
            <a:rect r="r" b="b" t="t" l="l"/>
            <a:pathLst>
              <a:path h="959191" w="839292">
                <a:moveTo>
                  <a:pt x="0" y="0"/>
                </a:moveTo>
                <a:lnTo>
                  <a:pt x="839291" y="0"/>
                </a:lnTo>
                <a:lnTo>
                  <a:pt x="839291" y="959191"/>
                </a:lnTo>
                <a:lnTo>
                  <a:pt x="0" y="9591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90824" y="7549526"/>
            <a:ext cx="1092849" cy="1092849"/>
          </a:xfrm>
          <a:custGeom>
            <a:avLst/>
            <a:gdLst/>
            <a:ahLst/>
            <a:cxnLst/>
            <a:rect r="r" b="b" t="t" l="l"/>
            <a:pathLst>
              <a:path h="1092849" w="1092849">
                <a:moveTo>
                  <a:pt x="0" y="0"/>
                </a:moveTo>
                <a:lnTo>
                  <a:pt x="1092849" y="0"/>
                </a:lnTo>
                <a:lnTo>
                  <a:pt x="1092849" y="1092849"/>
                </a:lnTo>
                <a:lnTo>
                  <a:pt x="0" y="10928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17203" y="1743850"/>
            <a:ext cx="6576662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CORE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25509" y="3555956"/>
            <a:ext cx="5884579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ROUTE CREATION &amp; EXPLORATION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25509" y="3954625"/>
            <a:ext cx="5567558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 can create and save their own routes using the map interface and explore available routes with detailed information and map visualization.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28356" y="7549526"/>
            <a:ext cx="3690758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COMMUNITY SUPPORT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8356" y="7948195"/>
            <a:ext cx="55675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profiles, comments, and messaging for community engagement.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32287" y="5930549"/>
            <a:ext cx="522710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USER AUTHENTICATION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32287" y="6329218"/>
            <a:ext cx="566078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Authentication is handled securely to protect user identities and application data.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64565" y="5354558"/>
            <a:ext cx="2761650" cy="3211220"/>
          </a:xfrm>
          <a:custGeom>
            <a:avLst/>
            <a:gdLst/>
            <a:ahLst/>
            <a:cxnLst/>
            <a:rect r="r" b="b" t="t" l="l"/>
            <a:pathLst>
              <a:path h="3211220" w="2761650">
                <a:moveTo>
                  <a:pt x="0" y="0"/>
                </a:moveTo>
                <a:lnTo>
                  <a:pt x="2761650" y="0"/>
                </a:lnTo>
                <a:lnTo>
                  <a:pt x="2761650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6147" y="5866349"/>
            <a:ext cx="2757636" cy="3211220"/>
          </a:xfrm>
          <a:custGeom>
            <a:avLst/>
            <a:gdLst/>
            <a:ahLst/>
            <a:cxnLst/>
            <a:rect r="r" b="b" t="t" l="l"/>
            <a:pathLst>
              <a:path h="3211220" w="2757636">
                <a:moveTo>
                  <a:pt x="0" y="0"/>
                </a:moveTo>
                <a:lnTo>
                  <a:pt x="2757636" y="0"/>
                </a:lnTo>
                <a:lnTo>
                  <a:pt x="2757636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76612" y="2325527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965899" y="1209430"/>
            <a:ext cx="3485282" cy="6896229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2042" t="0" r="-204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650415" y="2181340"/>
            <a:ext cx="3485282" cy="6896229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376" r="0" b="-376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276612" y="1046722"/>
            <a:ext cx="7650232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TECHNOLOGIES USED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76612" y="3024073"/>
            <a:ext cx="3839344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FLUTTER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76612" y="3422742"/>
            <a:ext cx="590650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for cross-platform mobile application development with a single codebase.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76612" y="4628950"/>
            <a:ext cx="3091654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SUPABASE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76612" y="5027618"/>
            <a:ext cx="590650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Backend service for authentication, database management, and real-time features.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276612" y="6214825"/>
            <a:ext cx="345236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GOOGLE MAPS SDK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76612" y="6613494"/>
            <a:ext cx="540771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Provides map visualization, location services, and route display.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76612" y="7710147"/>
            <a:ext cx="345236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POSTGRESQL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76612" y="8108816"/>
            <a:ext cx="540771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as the relational database to store users, routes, and related data.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8488" y="7988336"/>
            <a:ext cx="3121726" cy="3629914"/>
          </a:xfrm>
          <a:custGeom>
            <a:avLst/>
            <a:gdLst/>
            <a:ahLst/>
            <a:cxnLst/>
            <a:rect r="r" b="b" t="t" l="l"/>
            <a:pathLst>
              <a:path h="3629914" w="3121726">
                <a:moveTo>
                  <a:pt x="0" y="0"/>
                </a:moveTo>
                <a:lnTo>
                  <a:pt x="3121726" y="0"/>
                </a:lnTo>
                <a:lnTo>
                  <a:pt x="3121726" y="3629914"/>
                </a:lnTo>
                <a:lnTo>
                  <a:pt x="0" y="3629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046" y="7293290"/>
            <a:ext cx="3117189" cy="3629914"/>
          </a:xfrm>
          <a:custGeom>
            <a:avLst/>
            <a:gdLst/>
            <a:ahLst/>
            <a:cxnLst/>
            <a:rect r="r" b="b" t="t" l="l"/>
            <a:pathLst>
              <a:path h="3629914" w="3117189">
                <a:moveTo>
                  <a:pt x="0" y="0"/>
                </a:moveTo>
                <a:lnTo>
                  <a:pt x="3117188" y="0"/>
                </a:lnTo>
                <a:lnTo>
                  <a:pt x="3117188" y="3629915"/>
                </a:lnTo>
                <a:lnTo>
                  <a:pt x="0" y="3629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8488" y="2884704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09712" y="1273404"/>
            <a:ext cx="12578288" cy="10098996"/>
            <a:chOff x="0" y="0"/>
            <a:chExt cx="7467600" cy="5995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9"/>
              <a:stretch>
                <a:fillRect l="0" t="-257" r="0" b="-25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08488" y="1038225"/>
            <a:ext cx="6601378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SYSTEM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2915" y="365289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017674" y="1796894"/>
            <a:ext cx="3382646" cy="6693146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125" r="0" b="-212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142915" y="1806419"/>
            <a:ext cx="6348908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APPLICATION SCREENS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044141" y="1834649"/>
            <a:ext cx="3382646" cy="6693146"/>
            <a:chOff x="0" y="0"/>
            <a:chExt cx="2620010" cy="5184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87" r="0" b="-1287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0530907" y="1796894"/>
            <a:ext cx="3382646" cy="6693146"/>
            <a:chOff x="0" y="0"/>
            <a:chExt cx="2620010" cy="51841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382" r="0" b="-382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867937" y="4350029"/>
            <a:ext cx="4191819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LOGIN &amp; REGISTER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38648" y="4745126"/>
            <a:ext cx="4474932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Provides secure user authentication using email and password.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Includes user registration, login validation, and session management to ensure safe access to the application.</a:t>
            </a:r>
          </a:p>
          <a:p>
            <a:pPr algn="l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DAG8DNpDyGY</dc:identifier>
  <dcterms:modified xsi:type="dcterms:W3CDTF">2011-08-01T06:04:30Z</dcterms:modified>
  <cp:revision>1</cp:revision>
  <dc:title>Green Gradient Application Showcase Presentation</dc:title>
</cp:coreProperties>
</file>